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5E12A4-60F7-FE47-7708-1BF85B61D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978B6D-02D5-0E13-B77A-71F3689B1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37EDCD-8867-BC5F-F5B8-A3B7FEC7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0F9D87-41B0-85B6-FB66-668AC39EA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5F9899-33F0-11F8-ACB6-0F5C8212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956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602496-BC73-2D45-C0B2-80231E95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2FCA5E2-34C1-6726-5AF2-D75B8A276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A5B3CD-4D73-F525-100D-B3C78A65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F5FDCB-9EF1-7574-B6D5-9B2734A1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D102E0-18F2-50C7-9633-607C76AF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387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17539D5-87CF-F6EE-AEB1-7D6C96633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0F3933A-13BE-11C2-391D-1FA1F80F7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8048D6-EE0D-B4B4-90CD-ABBF5EE54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D7E1BA-0A98-03D4-EC29-7504BA00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3ED753-868D-0240-FB3B-3D8A42A0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09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190968-DB0B-F790-6284-177940EF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44C44-1FC0-68AF-4423-D65DB0DD7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64BBDF-A2D5-A7F5-CD9B-72E88F29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9A727-AD99-C70E-58D2-A7110659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3C21C3-01A3-2508-488D-7C5306A2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008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A2B88F-5952-1A0A-0B96-BDBCFC5EC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2618D0-0CC2-66D1-537A-BFFAA75A2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FF0F28E-BE3A-9C02-AC37-570BC97C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718444-EA28-A152-38AC-FE24CFF1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D6BFD6-4FD7-29CB-1CD2-4042880F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2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9FF9FF-2FC0-063D-C6DC-67C20099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2D947C-010C-CA87-0FAE-32A703D4C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59D98D-E79D-B322-11B4-6899CC2BE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D385D7-7FC1-733F-7289-D758CEEA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429DAE-1981-75C1-1EF4-06419E61D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E2D544-E68C-EEBE-E770-7BFE6009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171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41B3D-6E70-56B3-5CB7-BCA05616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CDA100-CC12-A275-CD60-45C77CB90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AADADD5-962D-7577-AFFF-371453C28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70F54CF-F3D9-D645-4E16-E809CBC75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07F66D5-3359-C8FB-42B9-B5A4A2C99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CE7EF3-1086-0D9E-1CC7-3A53A19A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C3C50D7-B6AC-EBE5-AF4C-2B840026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BB2DE91-7CA7-83ED-D1B3-058FF517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03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1B3CD8-0220-B98C-86F9-F8D49AD8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2C96A01-9460-40F6-4D91-D7479EC76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175B971-1F46-36D1-C0BD-F4E67D886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A63A2FB-680A-4253-ACA0-F26BC90D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96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116CFC3-D9F1-F722-BB3E-C3D2A362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42D44C4-2CEC-07C3-C64A-D7EBE7BC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9ADF1-840D-D0F9-219C-8AA5A4C6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91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9EA5D-4660-0FE9-B9E0-23341AD1E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0C8121-C621-CF2D-68EE-CB3F63885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EC50D06-9432-DD06-A3BF-83114804F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76766BA-2B82-8324-1F64-5EFAD061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370C98-9426-8027-66A8-619D5E526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88348ED-7AB2-43E9-1BDA-F616B1CF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77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94462-5640-3E12-4B8E-BE8DCDA1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92FFA18-D6E6-25A2-0A0A-9C7DD814E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12C2BD-E21C-41BC-EB37-26061E880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DC5C99-AE29-18B4-2AE3-274CB4BE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CE59C8-C937-AE27-205B-E1817C13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6FEB7B-1349-1B46-E65D-9E6A042C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46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95B868F-F535-64D5-87A6-98805E8C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8D73D0-9000-3036-C153-286F360B4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E1E5A8-4A93-D94D-AB68-6AB255488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7FD1-9DB6-4E49-AF7D-123849C26759}" type="datetimeFigureOut">
              <a:rPr lang="pl-PL" smtClean="0"/>
              <a:t>11.08.2024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5B6899-766A-4B78-1D0B-9982E21D7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AFAA21-57C3-47F8-B32F-DA9A1A301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29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D0699-D171-E18D-9F88-6F85A89E7D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1970867-AF4F-C2ED-1659-BD78D5FC1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9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17657F-AEB8-BC0B-26AE-5F9CC426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A6DDA4-9878-BF31-3687-9A8F88C9E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22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Piotr Chojan</dc:creator>
  <cp:lastModifiedBy>Piotr Chojan</cp:lastModifiedBy>
  <cp:revision>1</cp:revision>
  <dcterms:created xsi:type="dcterms:W3CDTF">2024-08-11T18:49:01Z</dcterms:created>
  <dcterms:modified xsi:type="dcterms:W3CDTF">2024-08-11T18:49:21Z</dcterms:modified>
</cp:coreProperties>
</file>